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media/image25.jpg" ContentType="image/jpeg"/>
  <Override PartName="/ppt/media/image32.jpg" ContentType="image/jpeg"/>
  <Override PartName="/ppt/media/image39.jpg" ContentType="image/jpeg"/>
  <Override PartName="/ppt/media/image45.jpg" ContentType="image/jpeg"/>
  <Override PartName="/ppt/media/image47.jpg" ContentType="image/jpeg"/>
  <Override PartName="/ppt/media/image48.jpg" ContentType="image/jpeg"/>
  <Override PartName="/ppt/media/image5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sldIdLst>
    <p:sldId id="256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7" r:id="rId14"/>
    <p:sldId id="269" r:id="rId15"/>
    <p:sldId id="258" r:id="rId16"/>
    <p:sldId id="259" r:id="rId17"/>
    <p:sldId id="260" r:id="rId18"/>
    <p:sldId id="272" r:id="rId19"/>
    <p:sldId id="270" r:id="rId20"/>
    <p:sldId id="278" r:id="rId21"/>
    <p:sldId id="277" r:id="rId22"/>
    <p:sldId id="274" r:id="rId23"/>
    <p:sldId id="276" r:id="rId24"/>
    <p:sldId id="273" r:id="rId25"/>
    <p:sldId id="275" r:id="rId26"/>
    <p:sldId id="279" r:id="rId27"/>
    <p:sldId id="281" r:id="rId28"/>
    <p:sldId id="280" r:id="rId29"/>
    <p:sldId id="282" r:id="rId30"/>
    <p:sldId id="283" r:id="rId31"/>
    <p:sldId id="285" r:id="rId32"/>
    <p:sldId id="284" r:id="rId33"/>
    <p:sldId id="287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03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333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549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41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46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10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42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67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89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52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27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176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70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91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62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/>
          <a:lstStyle>
            <a:lvl1pPr algn="ctr" latinLnBrk="0">
              <a:defRPr lang="zh-TW" sz="33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/>
          <a:lstStyle>
            <a:lvl1pPr marL="0" indent="0" algn="ctr" latinLnBrk="0"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070782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3100592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9B92CE2-20F7-4B5F-A907-E6D0D491C8ED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227098-69B5-461B-935A-E600C4374E8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090991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2514600"/>
            <a:ext cx="10515600" cy="27432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5257800"/>
            <a:ext cx="10515600" cy="9144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500"/>
            </a:lvl2pPr>
            <a:lvl3pPr marL="685800" indent="0" latinLnBrk="0">
              <a:buNone/>
              <a:defRPr lang="zh-TW" sz="1350"/>
            </a:lvl3pPr>
            <a:lvl4pPr marL="1028700" indent="0" latinLnBrk="0">
              <a:buNone/>
              <a:defRPr lang="zh-TW" sz="1200"/>
            </a:lvl4pPr>
            <a:lvl5pPr marL="1371600" indent="0" latinLnBrk="0">
              <a:buNone/>
              <a:defRPr lang="zh-TW" sz="1200"/>
            </a:lvl5pPr>
            <a:lvl6pPr marL="1714500" indent="0" latinLnBrk="0">
              <a:buNone/>
              <a:defRPr lang="zh-TW" sz="1200"/>
            </a:lvl6pPr>
            <a:lvl7pPr marL="2057400" indent="0" latinLnBrk="0">
              <a:buNone/>
              <a:defRPr lang="zh-TW" sz="1200"/>
            </a:lvl7pPr>
            <a:lvl8pPr marL="2400300" indent="0" latinLnBrk="0">
              <a:buNone/>
              <a:defRPr lang="zh-TW" sz="1200"/>
            </a:lvl8pPr>
            <a:lvl9pPr marL="2743200" indent="0" latinLnBrk="0">
              <a:buNone/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58843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A6D4E6-015D-4B4C-88BC-5BDF9D8CD219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851529-51C8-4956-BECE-D7B1BC8A00C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262502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3AB0B71-B03C-45C9-B3CA-0EBFD1F04DFE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D8570-EFD4-41BF-99F6-EEC848F5CC5E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4533610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7AEA9F-50CD-4EA0-88AD-03DCD48177BC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A514E-73FB-4842-920B-FA316084FF92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107474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7145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3732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3" y="1714498"/>
            <a:ext cx="3506788" cy="2880360"/>
          </a:xfrm>
        </p:spPr>
        <p:txBody>
          <a:bodyPr/>
          <a:lstStyle>
            <a:lvl1pPr latinLnBrk="0">
              <a:defRPr lang="zh-TW" sz="225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/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587C199-4135-4A88-8B65-D694FECECE5A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75A93A-18AD-4577-B6E8-55EC6706762A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3504552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/>
          <a:lstStyle>
            <a:lvl1pPr latinLnBrk="0">
              <a:defRPr lang="zh-TW" sz="225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4001603487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240CC6A-9D9C-4B2D-9038-74B3962E4E8B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F2EF38-2CE2-42F6-B602-EABF3C234144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403765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457200"/>
            <a:ext cx="1943100" cy="57197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1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407CC33-1BC0-4670-8A28-2EA3222EBF15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9D89D6-C15B-4C61-8258-886F43C1CF21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818932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/>
          <a:lstStyle>
            <a:lvl1pPr algn="ctr" latinLnBrk="0">
              <a:defRPr lang="zh-TW" sz="33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/>
          <a:lstStyle>
            <a:lvl1pPr marL="0" indent="0" algn="ctr" latinLnBrk="0"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909208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87380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9B92CE2-20F7-4B5F-A907-E6D0D491C8ED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227098-69B5-461B-935A-E600C4374E8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8833789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2514600"/>
            <a:ext cx="10515600" cy="27432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5257800"/>
            <a:ext cx="10515600" cy="9144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500"/>
            </a:lvl2pPr>
            <a:lvl3pPr marL="685800" indent="0" latinLnBrk="0">
              <a:buNone/>
              <a:defRPr lang="zh-TW" sz="1350"/>
            </a:lvl3pPr>
            <a:lvl4pPr marL="1028700" indent="0" latinLnBrk="0">
              <a:buNone/>
              <a:defRPr lang="zh-TW" sz="1200"/>
            </a:lvl4pPr>
            <a:lvl5pPr marL="1371600" indent="0" latinLnBrk="0">
              <a:buNone/>
              <a:defRPr lang="zh-TW" sz="1200"/>
            </a:lvl5pPr>
            <a:lvl6pPr marL="1714500" indent="0" latinLnBrk="0">
              <a:buNone/>
              <a:defRPr lang="zh-TW" sz="1200"/>
            </a:lvl6pPr>
            <a:lvl7pPr marL="2057400" indent="0" latinLnBrk="0">
              <a:buNone/>
              <a:defRPr lang="zh-TW" sz="1200"/>
            </a:lvl7pPr>
            <a:lvl8pPr marL="2400300" indent="0" latinLnBrk="0">
              <a:buNone/>
              <a:defRPr lang="zh-TW" sz="1200"/>
            </a:lvl8pPr>
            <a:lvl9pPr marL="2743200" indent="0" latinLnBrk="0">
              <a:buNone/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14579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A6D4E6-015D-4B4C-88BC-5BDF9D8CD219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851529-51C8-4956-BECE-D7B1BC8A00C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845942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240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3AB0B71-B03C-45C9-B3CA-0EBFD1F04DFE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D8570-EFD4-41BF-99F6-EEC848F5CC5E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22204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7AEA9F-50CD-4EA0-88AD-03DCD48177BC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A514E-73FB-4842-920B-FA316084FF92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839190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57932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3" y="1714498"/>
            <a:ext cx="3506788" cy="2880360"/>
          </a:xfrm>
        </p:spPr>
        <p:txBody>
          <a:bodyPr/>
          <a:lstStyle>
            <a:lvl1pPr latinLnBrk="0">
              <a:defRPr lang="zh-TW" sz="225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/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587C199-4135-4A88-8B65-D694FECECE5A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75A93A-18AD-4577-B6E8-55EC6706762A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7251590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/>
          <a:lstStyle>
            <a:lvl1pPr latinLnBrk="0">
              <a:defRPr lang="zh-TW" sz="225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41281336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240CC6A-9D9C-4B2D-9038-74B3962E4E8B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F2EF38-2CE2-42F6-B602-EABF3C234144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046267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457200"/>
            <a:ext cx="1943100" cy="57197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1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407CC33-1BC0-4670-8A28-2EA3222EBF15}" type="datetimeFigureOut">
              <a:rPr lang="zh-TW" altLang="en-US"/>
              <a:pPr>
                <a:defRPr/>
              </a:pPr>
              <a:t>2017/6/5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9D89D6-C15B-4C61-8258-886F43C1CF21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304295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975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922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834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102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59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76BEA-C6AF-4BF8-A25C-76887441372E}" type="datetimeFigureOut">
              <a:rPr lang="zh-TW" altLang="en-US" smtClean="0"/>
              <a:t>2017/6/5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76E71-6279-42D3-ADC5-3C1C10CBE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86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3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364"/>
            <a:ext cx="12192000" cy="274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267" y="6600825"/>
            <a:ext cx="15345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1EACE5C4-2F5D-41FC-90B6-EE6C9A9745CA}" type="datetimeFigureOut">
              <a:rPr lang="en-US" altLang="zh-TW"/>
              <a:pPr defTabSz="457200">
                <a:defRPr/>
              </a:pPr>
              <a:t>6/5/2017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4001" y="6600825"/>
            <a:ext cx="649181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defRPr>
            </a:lvl1pPr>
          </a:lstStyle>
          <a:p>
            <a:pPr defTabSz="457200"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5418" y="6600825"/>
            <a:ext cx="772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6C5CA3BC-1FB6-464E-9B4A-9471F70A0A6A}" type="slidenum">
              <a:rPr lang="en-US" altLang="zh-TW"/>
              <a:pPr defTabSz="457200">
                <a:defRPr/>
              </a:pPr>
              <a:t>‹#›</a:t>
            </a:fld>
            <a:endParaRPr lang="en-US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67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lang="zh-TW" sz="25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204788" indent="-171450" algn="l" defTabSz="685800" rtl="0" fontAlgn="base">
        <a:lnSpc>
          <a:spcPct val="90000"/>
        </a:lnSpc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63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364"/>
            <a:ext cx="12192000" cy="274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267" y="6600825"/>
            <a:ext cx="15345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1EACE5C4-2F5D-41FC-90B6-EE6C9A9745CA}" type="datetimeFigureOut">
              <a:rPr lang="en-US" altLang="zh-TW"/>
              <a:pPr defTabSz="457200">
                <a:defRPr/>
              </a:pPr>
              <a:t>6/5/2017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4001" y="6600825"/>
            <a:ext cx="649181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defRPr>
            </a:lvl1pPr>
          </a:lstStyle>
          <a:p>
            <a:pPr defTabSz="457200"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5418" y="6600825"/>
            <a:ext cx="772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6C5CA3BC-1FB6-464E-9B4A-9471F70A0A6A}" type="slidenum">
              <a:rPr lang="en-US" altLang="zh-TW"/>
              <a:pPr defTabSz="457200">
                <a:defRPr/>
              </a:pPr>
              <a:t>‹#›</a:t>
            </a:fld>
            <a:endParaRPr lang="en-US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68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med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lang="zh-TW" sz="25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204788" indent="-171450" algn="l" defTabSz="685800" rtl="0" fontAlgn="base">
        <a:lnSpc>
          <a:spcPct val="90000"/>
        </a:lnSpc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63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g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8.gif"/><Relationship Id="rId7" Type="http://schemas.openxmlformats.org/officeDocument/2006/relationships/image" Target="../media/image33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26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82" y="0"/>
            <a:ext cx="7637318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82" y="2247729"/>
            <a:ext cx="2442289" cy="236254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832"/>
            <a:ext cx="4538102" cy="2521168"/>
          </a:xfrm>
          <a:prstGeom prst="rect">
            <a:avLst/>
          </a:prstGeom>
        </p:spPr>
      </p:pic>
      <p:sp>
        <p:nvSpPr>
          <p:cNvPr id="7" name="雲朵形圖說文字 6"/>
          <p:cNvSpPr/>
          <p:nvPr/>
        </p:nvSpPr>
        <p:spPr>
          <a:xfrm>
            <a:off x="172236" y="756745"/>
            <a:ext cx="4746605" cy="2317531"/>
          </a:xfrm>
          <a:prstGeom prst="cloudCallout">
            <a:avLst>
              <a:gd name="adj1" fmla="val -12620"/>
              <a:gd name="adj2" fmla="val 128203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Where’s my house?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 </a:t>
            </a:r>
            <a:endParaRPr lang="zh-TW" alt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the Pikachu?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095"/>
            <a:ext cx="5128273" cy="5093245"/>
          </a:xfrm>
        </p:spPr>
      </p:pic>
      <p:sp>
        <p:nvSpPr>
          <p:cNvPr id="5" name="文字方塊 4"/>
          <p:cNvSpPr txBox="1"/>
          <p:nvPr/>
        </p:nvSpPr>
        <p:spPr>
          <a:xfrm>
            <a:off x="4529959" y="3153103"/>
            <a:ext cx="726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box.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1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2" y="1459893"/>
            <a:ext cx="3600537" cy="5398107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the man?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85897" y="3074014"/>
            <a:ext cx="726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ball.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7017" y="1876096"/>
            <a:ext cx="7713983" cy="4493172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are the eggs?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806966" y="2968520"/>
            <a:ext cx="7267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They’re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under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penguins.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389" y="2363486"/>
            <a:ext cx="6847203" cy="3848128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Belle?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906814" y="2963656"/>
            <a:ext cx="7267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next to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bad guy.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352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7200" dirty="0" smtClean="0">
                <a:latin typeface="Comic Sans MS" panose="030F0702030302020204" pitchFamily="66" charset="0"/>
              </a:rPr>
              <a:t>preposition</a:t>
            </a:r>
            <a:endParaRPr lang="zh-TW" altLang="en-US" sz="7200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" y="1560786"/>
            <a:ext cx="12628179" cy="4616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      on       under     next to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4552"/>
          <a:stretch/>
        </p:blipFill>
        <p:spPr>
          <a:xfrm>
            <a:off x="0" y="2572544"/>
            <a:ext cx="2443656" cy="28575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4278"/>
          <a:stretch/>
        </p:blipFill>
        <p:spPr>
          <a:xfrm>
            <a:off x="2691920" y="2572544"/>
            <a:ext cx="2236327" cy="291662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" b="7280"/>
          <a:stretch/>
        </p:blipFill>
        <p:spPr>
          <a:xfrm>
            <a:off x="9183749" y="2449998"/>
            <a:ext cx="2479769" cy="325477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1"/>
          <a:stretch/>
        </p:blipFill>
        <p:spPr>
          <a:xfrm>
            <a:off x="5526623" y="2449998"/>
            <a:ext cx="3058749" cy="270667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810083" y="5756203"/>
            <a:ext cx="561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Mandy Says……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字方塊 5"/>
          <p:cNvSpPr txBox="1">
            <a:spLocks noChangeArrowheads="1"/>
          </p:cNvSpPr>
          <p:nvPr/>
        </p:nvSpPr>
        <p:spPr bwMode="auto">
          <a:xfrm>
            <a:off x="2244724" y="304801"/>
            <a:ext cx="84127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600">
                <a:solidFill>
                  <a:srgbClr val="000000"/>
                </a:solidFill>
                <a:latin typeface="Aharoni" pitchFamily="2" charset="0"/>
                <a:cs typeface="Aharoni" pitchFamily="2" charset="0"/>
              </a:rPr>
              <a:t>Challenge Time!!!!!</a:t>
            </a:r>
            <a:endParaRPr lang="zh-TW" altLang="en-US" sz="6600">
              <a:solidFill>
                <a:srgbClr val="000000"/>
              </a:solidFill>
              <a:latin typeface="Aharoni" pitchFamily="2" charset="0"/>
              <a:cs typeface="Aharoni" pitchFamily="2" charset="0"/>
            </a:endParaRPr>
          </a:p>
        </p:txBody>
      </p:sp>
      <p:pic>
        <p:nvPicPr>
          <p:cNvPr id="53251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83" y="2286000"/>
            <a:ext cx="784760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78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1652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pony is ______ the desk.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5" y="1690688"/>
            <a:ext cx="11251375" cy="4890485"/>
          </a:xfrm>
        </p:spPr>
      </p:pic>
    </p:spTree>
    <p:extLst>
      <p:ext uri="{BB962C8B-B14F-4D97-AF65-F5344CB8AC3E}">
        <p14:creationId xmlns:p14="http://schemas.microsoft.com/office/powerpoint/2010/main" val="15210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57" y="1690687"/>
            <a:ext cx="6674726" cy="5339781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cat is ______ the rabbit.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44" y="1872922"/>
            <a:ext cx="8857636" cy="4985078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They are ______ the car.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1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44" y="1994914"/>
            <a:ext cx="7312911" cy="4863086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cow is ______ the car.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6199" y="92967"/>
            <a:ext cx="2989659" cy="2989659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945" y="532422"/>
            <a:ext cx="1303597" cy="86906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168" y="3497801"/>
            <a:ext cx="2816194" cy="243562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362" y="1224399"/>
            <a:ext cx="2601797" cy="146351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645" y="3082626"/>
            <a:ext cx="2986034" cy="251282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112299" y="2786588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basketball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902678" y="1529882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baseball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757084" y="5595450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soccer ball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257933" y="2287160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pokéball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974542" y="561232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volleyball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4204" y="321030"/>
            <a:ext cx="4771659" cy="2160914"/>
          </a:xfrm>
        </p:spPr>
        <p:txBody>
          <a:bodyPr>
            <a:noAutofit/>
          </a:bodyPr>
          <a:lstStyle/>
          <a:p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all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71" y="2933491"/>
            <a:ext cx="4077478" cy="34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6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27" y="1833136"/>
            <a:ext cx="8815551" cy="5024864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baby is ______ the box.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17" y="1690688"/>
            <a:ext cx="5771165" cy="504564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11648090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worms are ______ the stone.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71" y="1698706"/>
            <a:ext cx="6879058" cy="5159294"/>
          </a:xfr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09753" y="215488"/>
            <a:ext cx="11682247" cy="1325563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spider is _____ the roof.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04" y="1871091"/>
            <a:ext cx="8598119" cy="4986909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743605" y="380890"/>
            <a:ext cx="11001703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pigs are ______ the tiger.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8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文字方塊 4"/>
          <p:cNvSpPr txBox="1">
            <a:spLocks noChangeArrowheads="1"/>
          </p:cNvSpPr>
          <p:nvPr/>
        </p:nvSpPr>
        <p:spPr bwMode="auto">
          <a:xfrm>
            <a:off x="2057401" y="304801"/>
            <a:ext cx="8270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600">
                <a:solidFill>
                  <a:srgbClr val="000000"/>
                </a:solidFill>
                <a:latin typeface="Aharoni" pitchFamily="2" charset="0"/>
                <a:cs typeface="Aharoni" pitchFamily="2" charset="0"/>
              </a:rPr>
              <a:t>Harder Challenge!!!!!</a:t>
            </a:r>
            <a:endParaRPr lang="zh-TW" altLang="en-US" sz="6600">
              <a:solidFill>
                <a:srgbClr val="000000"/>
              </a:solidFill>
              <a:latin typeface="Aharoni" pitchFamily="2" charset="0"/>
              <a:cs typeface="Aharoni" pitchFamily="2" charset="0"/>
            </a:endParaRPr>
          </a:p>
        </p:txBody>
      </p:sp>
      <p:pic>
        <p:nvPicPr>
          <p:cNvPr id="60419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7160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847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579" y="17593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Prepare these things……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pencil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r="17344"/>
          <a:stretch/>
        </p:blipFill>
        <p:spPr bwMode="auto">
          <a:xfrm>
            <a:off x="188879" y="1329235"/>
            <a:ext cx="1781504" cy="342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eraser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522" y="2202243"/>
            <a:ext cx="2204499" cy="22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ruler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6" b="39945"/>
          <a:stretch/>
        </p:blipFill>
        <p:spPr bwMode="auto">
          <a:xfrm>
            <a:off x="188879" y="5132548"/>
            <a:ext cx="6463623" cy="94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「pencil case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35" y="1095838"/>
            <a:ext cx="3116811" cy="311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「dino on the go 4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494" y="316733"/>
            <a:ext cx="2520279" cy="356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inting at your head by hypoco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17" y="4406742"/>
            <a:ext cx="2653664" cy="199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rabby Hand by j4p4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496" y="4212649"/>
            <a:ext cx="2226504" cy="26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1076" y="189186"/>
            <a:ext cx="11495690" cy="4398580"/>
          </a:xfrm>
        </p:spPr>
        <p:txBody>
          <a:bodyPr>
            <a:normAutofit fontScale="90000"/>
          </a:bodyPr>
          <a:lstStyle/>
          <a:p>
            <a:r>
              <a:rPr lang="en-US" altLang="zh-TW" sz="6000" dirty="0" smtClean="0">
                <a:latin typeface="Comic Sans MS" panose="030F0702030302020204" pitchFamily="66" charset="0"/>
              </a:rPr>
              <a:t>1. Clear your desk.</a:t>
            </a:r>
            <a:br>
              <a:rPr lang="en-US" altLang="zh-TW" sz="6000" dirty="0" smtClean="0">
                <a:latin typeface="Comic Sans MS" panose="030F0702030302020204" pitchFamily="66" charset="0"/>
              </a:rPr>
            </a:br>
            <a:r>
              <a:rPr lang="en-US" altLang="zh-TW" sz="6000" dirty="0" smtClean="0">
                <a:latin typeface="Comic Sans MS" panose="030F0702030302020204" pitchFamily="66" charset="0"/>
              </a:rPr>
              <a:t>2. Put all things into the drawer.</a:t>
            </a:r>
            <a:br>
              <a:rPr lang="en-US" altLang="zh-TW" sz="6000" dirty="0" smtClean="0">
                <a:latin typeface="Comic Sans MS" panose="030F0702030302020204" pitchFamily="66" charset="0"/>
              </a:rPr>
            </a:br>
            <a:r>
              <a:rPr lang="en-US" altLang="zh-TW" sz="6000" dirty="0" smtClean="0">
                <a:latin typeface="Comic Sans MS" panose="030F0702030302020204" pitchFamily="66" charset="0"/>
              </a:rPr>
              <a:t>3. </a:t>
            </a:r>
            <a:r>
              <a:rPr lang="en-US" altLang="zh-TW" sz="6000" dirty="0">
                <a:latin typeface="Comic Sans MS" panose="030F0702030302020204" pitchFamily="66" charset="0"/>
              </a:rPr>
              <a:t>After </a:t>
            </a:r>
            <a:r>
              <a:rPr lang="en-US" altLang="zh-TW" sz="6000" dirty="0" smtClean="0">
                <a:latin typeface="Comic Sans MS" panose="030F0702030302020204" pitchFamily="66" charset="0"/>
              </a:rPr>
              <a:t>the instructions, you can put the things on the desk.</a:t>
            </a:r>
            <a:br>
              <a:rPr lang="en-US" altLang="zh-TW" sz="6000" dirty="0" smtClean="0">
                <a:latin typeface="Comic Sans MS" panose="030F0702030302020204" pitchFamily="66" charset="0"/>
              </a:rPr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050" name="Picture 2" descr="http://3.bp.blogspot.com/-w92yy558HaM/Ut4lsMZJixI/AAAAAAAAIbU/1WF8uN8w0kk/s1600/P11308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5"/>
          <a:stretch/>
        </p:blipFill>
        <p:spPr bwMode="auto">
          <a:xfrm>
            <a:off x="3209592" y="3610303"/>
            <a:ext cx="5076506" cy="324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6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234" y="33359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600" b="1" dirty="0" smtClean="0">
                <a:latin typeface="Comic Sans MS" panose="030F0702030302020204" pitchFamily="66" charset="0"/>
              </a:rPr>
              <a:t>Make your own book!!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Where is ______? 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He/She/It is _____ the _______.</a:t>
            </a:r>
          </a:p>
          <a:p>
            <a:pPr marL="0" indent="0">
              <a:buNone/>
            </a:pPr>
            <a:endParaRPr lang="en-US" altLang="zh-TW" sz="4000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zh-TW" sz="4000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Where are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________?</a:t>
            </a:r>
          </a:p>
          <a:p>
            <a:pPr lvl="0"/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 are _____ the _______.</a:t>
            </a:r>
            <a:endParaRPr lang="en-US" altLang="zh-TW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448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://1.bp.blogspot.com/-fdQNOJ49zhY/Ut4rqbglpWI/AAAAAAAAIeY/VVGxsWw3Qdw/s1600/P11309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14343" b="9082"/>
          <a:stretch/>
        </p:blipFill>
        <p:spPr bwMode="auto">
          <a:xfrm>
            <a:off x="3168869" y="0"/>
            <a:ext cx="6337738" cy="687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9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http://1.bp.blogspot.com/-T0ToDQK0nug/Ut4rnmTfKrI/AAAAAAAAIeE/wAo2eI3_pwA/s1600/P11309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7"/>
          <a:stretch/>
        </p:blipFill>
        <p:spPr bwMode="auto">
          <a:xfrm>
            <a:off x="2727433" y="-17950"/>
            <a:ext cx="3499945" cy="688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1.bp.blogspot.com/-T0ToDQK0nug/Ut4rnmTfKrI/AAAAAAAAIeE/wAo2eI3_pwA/s1600/P11309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8"/>
          <a:stretch/>
        </p:blipFill>
        <p:spPr bwMode="auto">
          <a:xfrm>
            <a:off x="6227378" y="-17950"/>
            <a:ext cx="3389587" cy="690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  <a:endParaRPr lang="zh-TW" altLang="en-US" sz="15000" b="1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94" y="2592280"/>
            <a:ext cx="5588493" cy="41913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05" y="2990036"/>
            <a:ext cx="4381131" cy="32858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631" y="1121020"/>
            <a:ext cx="4262677" cy="5016299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011334" y="613731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gift box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653047" y="5814153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mail box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283" y="289860"/>
            <a:ext cx="3174669" cy="222622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5255947" y="2403967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candy box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9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95449" y="126124"/>
            <a:ext cx="5100144" cy="65899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cxnSp>
        <p:nvCxnSpPr>
          <p:cNvPr id="8" name="直線接點 7"/>
          <p:cNvCxnSpPr>
            <a:stCxn id="4" idx="1"/>
            <a:endCxn id="4" idx="3"/>
          </p:cNvCxnSpPr>
          <p:nvPr/>
        </p:nvCxnSpPr>
        <p:spPr>
          <a:xfrm>
            <a:off x="2995449" y="3421117"/>
            <a:ext cx="510014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5486401" y="819807"/>
            <a:ext cx="47297" cy="520262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995449" y="804041"/>
            <a:ext cx="4981904" cy="1576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2995449" y="6006662"/>
            <a:ext cx="4981904" cy="15766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3105808" y="6243145"/>
            <a:ext cx="2380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Class 307  01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951482" y="6243144"/>
            <a:ext cx="2254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Mandy Yeh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239815" y="219266"/>
            <a:ext cx="449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Preposition Book </a:t>
            </a:r>
            <a:endParaRPr lang="zh-TW" altLang="en-US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105808" y="942651"/>
            <a:ext cx="1135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endParaRPr lang="zh-TW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596760" y="909373"/>
            <a:ext cx="1135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zh-TW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105808" y="3487034"/>
            <a:ext cx="1671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under</a:t>
            </a:r>
            <a:endParaRPr lang="zh-TW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644057" y="3510683"/>
            <a:ext cx="2561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ext to </a:t>
            </a:r>
            <a:endParaRPr lang="zh-TW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8560676" y="3310628"/>
            <a:ext cx="3436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You can take a look on your book page59.</a:t>
            </a:r>
            <a:endParaRPr lang="zh-TW" altLang="en-US" sz="4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totoro gif」的圖片搜尋結果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283"/>
            <a:ext cx="2946192" cy="29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「totoro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6" y="4134385"/>
            <a:ext cx="2792596" cy="279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64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7" y="2093975"/>
            <a:ext cx="4799446" cy="486343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45" y="-435506"/>
            <a:ext cx="4622492" cy="308166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816" y="3223594"/>
            <a:ext cx="4191000" cy="304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483762" y="2428835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sofa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44713" y="6096856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bench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88130" y="387403"/>
            <a:ext cx="7284523" cy="1841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air</a:t>
            </a:r>
            <a:endParaRPr lang="zh-TW" altLang="en-US" sz="15000" b="1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3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4" y="2031230"/>
            <a:ext cx="6583246" cy="46980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564" y="0"/>
            <a:ext cx="4599327" cy="32244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395" y="3826276"/>
            <a:ext cx="3794794" cy="230849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309731" y="2686287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desk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309731" y="581160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table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044507" y="342590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sk</a:t>
            </a:r>
            <a:endParaRPr lang="zh-TW" altLang="en-US" sz="15000" b="1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354934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ey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952" y="285518"/>
            <a:ext cx="3333750" cy="25050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166805" y="2571818"/>
            <a:ext cx="683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We can use the key to lock. 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21555" r="22349"/>
          <a:stretch/>
        </p:blipFill>
        <p:spPr>
          <a:xfrm rot="5400000">
            <a:off x="6318034" y="2382888"/>
            <a:ext cx="2716567" cy="484276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81579" y="5661836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key ring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84899">
            <a:off x="-95498" y="3687911"/>
            <a:ext cx="5103364" cy="223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96481" y="315956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11" y="2237173"/>
            <a:ext cx="4320096" cy="432009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105449" y="6155095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fly a kite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928" y="2639346"/>
            <a:ext cx="6250221" cy="351574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449" y="71021"/>
            <a:ext cx="4341180" cy="24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4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617433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bl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2" y="2801089"/>
            <a:ext cx="6178858" cy="37290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955" y="-175280"/>
            <a:ext cx="3476625" cy="33051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30610" y="2675926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dining table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993" y="3471169"/>
            <a:ext cx="3891134" cy="259481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641977" y="6065987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lazy Susan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04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" y="3975981"/>
            <a:ext cx="3581400" cy="20193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175" y="-260634"/>
            <a:ext cx="3615616" cy="366382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719" y="3776443"/>
            <a:ext cx="4036009" cy="227025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44148">
            <a:off x="5609750" y="918161"/>
            <a:ext cx="3265617" cy="142870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564" y="210377"/>
            <a:ext cx="3058357" cy="229376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474" y="3403190"/>
            <a:ext cx="3855871" cy="2891903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3450341" y="256011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chairs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589143" y="267038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key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317705" y="2343478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box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41" y="272012"/>
            <a:ext cx="3239293" cy="2721006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471843" y="5912120"/>
            <a:ext cx="3174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table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979292" y="595868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kite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913304" y="601223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desk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17750" y="2670384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ball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7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0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4.xml><?xml version="1.0" encoding="utf-8"?>
<a:theme xmlns:a="http://schemas.openxmlformats.org/drawingml/2006/main" name="1_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235</Words>
  <Application>Microsoft Office PowerPoint</Application>
  <PresentationFormat>寬螢幕</PresentationFormat>
  <Paragraphs>70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30</vt:i4>
      </vt:variant>
    </vt:vector>
  </HeadingPairs>
  <TitlesOfParts>
    <vt:vector size="45" baseType="lpstr">
      <vt:lpstr>微軟正黑體</vt:lpstr>
      <vt:lpstr>新細明體</vt:lpstr>
      <vt:lpstr>標楷體</vt:lpstr>
      <vt:lpstr>Aharoni</vt:lpstr>
      <vt:lpstr>Arial</vt:lpstr>
      <vt:lpstr>Calibri</vt:lpstr>
      <vt:lpstr>Calibri Light</vt:lpstr>
      <vt:lpstr>Comic Sans MS</vt:lpstr>
      <vt:lpstr>Rockwell</vt:lpstr>
      <vt:lpstr>Rockwell Condensed</vt:lpstr>
      <vt:lpstr>Wingdings</vt:lpstr>
      <vt:lpstr>Office 佈景主題</vt:lpstr>
      <vt:lpstr>木刻字型</vt:lpstr>
      <vt:lpstr>Health Fitness 16x9</vt:lpstr>
      <vt:lpstr>1_Health Fitness 16x9</vt:lpstr>
      <vt:lpstr>PowerPoint 簡報</vt:lpstr>
      <vt:lpstr>ball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Where is the Pikachu?</vt:lpstr>
      <vt:lpstr>Where is the man?</vt:lpstr>
      <vt:lpstr>Where are the eggs?</vt:lpstr>
      <vt:lpstr>Where is Belle?</vt:lpstr>
      <vt:lpstr>preposition</vt:lpstr>
      <vt:lpstr>PowerPoint 簡報</vt:lpstr>
      <vt:lpstr>The pony is ______ the desk.</vt:lpstr>
      <vt:lpstr>The cat is ______ the rabbit.</vt:lpstr>
      <vt:lpstr>They are ______ the car.</vt:lpstr>
      <vt:lpstr>The cow is ______ the car.</vt:lpstr>
      <vt:lpstr>The baby is ______ the box.</vt:lpstr>
      <vt:lpstr>The worms are ______ the stone.</vt:lpstr>
      <vt:lpstr>The spider is _____ the roof.</vt:lpstr>
      <vt:lpstr>The pigs are ______ the tiger.</vt:lpstr>
      <vt:lpstr>PowerPoint 簡報</vt:lpstr>
      <vt:lpstr>Prepare these things……</vt:lpstr>
      <vt:lpstr>1. Clear your desk. 2. Put all things into the drawer. 3. After the instructions, you can put the things on the desk.  </vt:lpstr>
      <vt:lpstr>Make your own book!!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42</cp:revision>
  <dcterms:created xsi:type="dcterms:W3CDTF">2017-06-03T01:51:05Z</dcterms:created>
  <dcterms:modified xsi:type="dcterms:W3CDTF">2017-06-05T08:35:05Z</dcterms:modified>
</cp:coreProperties>
</file>